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32" y="2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85.png"/><Relationship Id="rId4" Type="http://schemas.openxmlformats.org/officeDocument/2006/relationships/image" Target="../media/image88.png"/><Relationship Id="rId9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5" Type="http://schemas.openxmlformats.org/officeDocument/2006/relationships/image" Target="../media/image92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70.png"/><Relationship Id="rId18" Type="http://schemas.openxmlformats.org/officeDocument/2006/relationships/image" Target="../media/image115.png"/><Relationship Id="rId3" Type="http://schemas.openxmlformats.org/officeDocument/2006/relationships/image" Target="../media/image107.png"/><Relationship Id="rId7" Type="http://schemas.openxmlformats.org/officeDocument/2006/relationships/image" Target="../media/image80.png"/><Relationship Id="rId12" Type="http://schemas.openxmlformats.org/officeDocument/2006/relationships/image" Target="../media/image113.png"/><Relationship Id="rId17" Type="http://schemas.openxmlformats.org/officeDocument/2006/relationships/image" Target="../media/image77.png"/><Relationship Id="rId2" Type="http://schemas.openxmlformats.org/officeDocument/2006/relationships/image" Target="../media/image106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68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10" Type="http://schemas.openxmlformats.org/officeDocument/2006/relationships/image" Target="../media/image67.png"/><Relationship Id="rId19" Type="http://schemas.openxmlformats.org/officeDocument/2006/relationships/image" Target="../media/image116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Relationship Id="rId1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07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28.png"/><Relationship Id="rId2" Type="http://schemas.openxmlformats.org/officeDocument/2006/relationships/image" Target="../media/image106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43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30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4.png"/><Relationship Id="rId18" Type="http://schemas.openxmlformats.org/officeDocument/2006/relationships/image" Target="../media/image113.png"/><Relationship Id="rId3" Type="http://schemas.openxmlformats.org/officeDocument/2006/relationships/image" Target="../media/image107.png"/><Relationship Id="rId21" Type="http://schemas.openxmlformats.org/officeDocument/2006/relationships/image" Target="../media/image138.png"/><Relationship Id="rId7" Type="http://schemas.openxmlformats.org/officeDocument/2006/relationships/image" Target="../media/image111.png"/><Relationship Id="rId12" Type="http://schemas.openxmlformats.org/officeDocument/2006/relationships/image" Target="../media/image73.png"/><Relationship Id="rId17" Type="http://schemas.openxmlformats.org/officeDocument/2006/relationships/image" Target="../media/image137.png"/><Relationship Id="rId2" Type="http://schemas.openxmlformats.org/officeDocument/2006/relationships/image" Target="../media/image106.png"/><Relationship Id="rId16" Type="http://schemas.openxmlformats.org/officeDocument/2006/relationships/image" Target="../media/image7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114.png"/><Relationship Id="rId5" Type="http://schemas.openxmlformats.org/officeDocument/2006/relationships/image" Target="../media/image132.png"/><Relationship Id="rId15" Type="http://schemas.openxmlformats.org/officeDocument/2006/relationships/image" Target="../media/image136.png"/><Relationship Id="rId10" Type="http://schemas.openxmlformats.org/officeDocument/2006/relationships/image" Target="../media/image68.png"/><Relationship Id="rId19" Type="http://schemas.openxmlformats.org/officeDocument/2006/relationships/image" Target="../media/image70.png"/><Relationship Id="rId4" Type="http://schemas.openxmlformats.org/officeDocument/2006/relationships/image" Target="../media/image131.png"/><Relationship Id="rId9" Type="http://schemas.openxmlformats.org/officeDocument/2006/relationships/image" Target="../media/image67.png"/><Relationship Id="rId14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7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114.png"/><Relationship Id="rId5" Type="http://schemas.openxmlformats.org/officeDocument/2006/relationships/image" Target="../media/image140.png"/><Relationship Id="rId15" Type="http://schemas.openxmlformats.org/officeDocument/2006/relationships/image" Target="../media/image144.png"/><Relationship Id="rId10" Type="http://schemas.openxmlformats.org/officeDocument/2006/relationships/image" Target="../media/image68.png"/><Relationship Id="rId4" Type="http://schemas.openxmlformats.org/officeDocument/2006/relationships/image" Target="../media/image139.png"/><Relationship Id="rId9" Type="http://schemas.openxmlformats.org/officeDocument/2006/relationships/image" Target="../media/image67.png"/><Relationship Id="rId14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71.png"/><Relationship Id="rId18" Type="http://schemas.openxmlformats.org/officeDocument/2006/relationships/image" Target="../media/image149.png"/><Relationship Id="rId3" Type="http://schemas.openxmlformats.org/officeDocument/2006/relationships/image" Target="../media/image107.png"/><Relationship Id="rId7" Type="http://schemas.openxmlformats.org/officeDocument/2006/relationships/image" Target="../media/image80.png"/><Relationship Id="rId12" Type="http://schemas.openxmlformats.org/officeDocument/2006/relationships/image" Target="../media/image70.png"/><Relationship Id="rId17" Type="http://schemas.openxmlformats.org/officeDocument/2006/relationships/image" Target="../media/image148.png"/><Relationship Id="rId2" Type="http://schemas.openxmlformats.org/officeDocument/2006/relationships/image" Target="../media/image106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13.png"/><Relationship Id="rId5" Type="http://schemas.openxmlformats.org/officeDocument/2006/relationships/image" Target="../media/image146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67.png"/><Relationship Id="rId1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44.png"/><Relationship Id="rId3" Type="http://schemas.openxmlformats.org/officeDocument/2006/relationships/image" Target="../media/image107.png"/><Relationship Id="rId7" Type="http://schemas.openxmlformats.org/officeDocument/2006/relationships/image" Target="../media/image154.png"/><Relationship Id="rId12" Type="http://schemas.openxmlformats.org/officeDocument/2006/relationships/image" Target="../media/image4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60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06.png"/><Relationship Id="rId18" Type="http://schemas.openxmlformats.org/officeDocument/2006/relationships/image" Target="../media/image168.png"/><Relationship Id="rId3" Type="http://schemas.openxmlformats.org/officeDocument/2006/relationships/image" Target="../media/image80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167.png"/><Relationship Id="rId2" Type="http://schemas.openxmlformats.org/officeDocument/2006/relationships/image" Target="../media/image161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165.png"/><Relationship Id="rId5" Type="http://schemas.openxmlformats.org/officeDocument/2006/relationships/image" Target="../media/image163.png"/><Relationship Id="rId15" Type="http://schemas.openxmlformats.org/officeDocument/2006/relationships/image" Target="../media/image166.png"/><Relationship Id="rId10" Type="http://schemas.openxmlformats.org/officeDocument/2006/relationships/image" Target="../media/image71.png"/><Relationship Id="rId4" Type="http://schemas.openxmlformats.org/officeDocument/2006/relationships/image" Target="../media/image162.png"/><Relationship Id="rId9" Type="http://schemas.openxmlformats.org/officeDocument/2006/relationships/image" Target="../media/image70.png"/><Relationship Id="rId1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07.png"/><Relationship Id="rId7" Type="http://schemas.openxmlformats.org/officeDocument/2006/relationships/image" Target="../media/image16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71.png"/><Relationship Id="rId18" Type="http://schemas.openxmlformats.org/officeDocument/2006/relationships/image" Target="../media/image182.png"/><Relationship Id="rId3" Type="http://schemas.openxmlformats.org/officeDocument/2006/relationships/image" Target="../media/image107.png"/><Relationship Id="rId7" Type="http://schemas.openxmlformats.org/officeDocument/2006/relationships/image" Target="../media/image177.png"/><Relationship Id="rId12" Type="http://schemas.openxmlformats.org/officeDocument/2006/relationships/image" Target="../media/image70.png"/><Relationship Id="rId17" Type="http://schemas.openxmlformats.org/officeDocument/2006/relationships/image" Target="../media/image77.png"/><Relationship Id="rId2" Type="http://schemas.openxmlformats.org/officeDocument/2006/relationships/image" Target="../media/image106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179.png"/><Relationship Id="rId5" Type="http://schemas.openxmlformats.org/officeDocument/2006/relationships/image" Target="../media/image176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183.png"/><Relationship Id="rId4" Type="http://schemas.openxmlformats.org/officeDocument/2006/relationships/image" Target="../media/image175.png"/><Relationship Id="rId9" Type="http://schemas.openxmlformats.org/officeDocument/2006/relationships/image" Target="../media/image67.png"/><Relationship Id="rId14" Type="http://schemas.openxmlformats.org/officeDocument/2006/relationships/image" Target="../media/image1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07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07.png"/><Relationship Id="rId7" Type="http://schemas.openxmlformats.org/officeDocument/2006/relationships/image" Target="../media/image19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81.png"/><Relationship Id="rId9" Type="http://schemas.openxmlformats.org/officeDocument/2006/relationships/image" Target="../media/image1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199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17" Type="http://schemas.openxmlformats.org/officeDocument/2006/relationships/image" Target="../media/image26.png"/><Relationship Id="rId2" Type="http://schemas.openxmlformats.org/officeDocument/2006/relationships/image" Target="../media/image1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7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5.png"/><Relationship Id="rId5" Type="http://schemas.openxmlformats.org/officeDocument/2006/relationships/image" Target="../media/image13.png"/><Relationship Id="rId15" Type="http://schemas.openxmlformats.org/officeDocument/2006/relationships/image" Target="../media/image59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19.png"/><Relationship Id="rId17" Type="http://schemas.openxmlformats.org/officeDocument/2006/relationships/image" Target="../media/image27.png"/><Relationship Id="rId2" Type="http://schemas.openxmlformats.org/officeDocument/2006/relationships/image" Target="../media/image1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5" Type="http://schemas.openxmlformats.org/officeDocument/2006/relationships/image" Target="../media/image82.png"/><Relationship Id="rId10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0" y="2387600"/>
            <a:ext cx="4292600" cy="1016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1447800"/>
            <a:ext cx="3162300" cy="6311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3200" y="1244600"/>
            <a:ext cx="8191500" cy="971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0" y="2565400"/>
            <a:ext cx="3695700" cy="77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600" y="6756400"/>
            <a:ext cx="8255000" cy="392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0" y="5854700"/>
            <a:ext cx="5410200" cy="2527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10804525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000" y="9220200"/>
            <a:ext cx="14211300" cy="16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9232900"/>
            <a:ext cx="70993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69800" y="2667000"/>
            <a:ext cx="5511800" cy="101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0" y="2832100"/>
            <a:ext cx="46228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04600" y="1155700"/>
            <a:ext cx="4114800" cy="101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68100" y="1270000"/>
            <a:ext cx="3987800" cy="889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8000" y="4013200"/>
            <a:ext cx="5486400" cy="101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93100" y="4152900"/>
            <a:ext cx="51943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6045200"/>
            <a:ext cx="2870200" cy="2882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6045200"/>
            <a:ext cx="2870200" cy="2882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248400"/>
            <a:ext cx="2425700" cy="2425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2200" y="6248400"/>
            <a:ext cx="2425700" cy="242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600" y="3187700"/>
            <a:ext cx="2425700" cy="2425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0" y="3187700"/>
            <a:ext cx="2425700" cy="2425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0" y="3187700"/>
            <a:ext cx="2425700" cy="242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8800" y="1638300"/>
            <a:ext cx="42672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3187700"/>
            <a:ext cx="2425700" cy="2425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300" y="3187700"/>
            <a:ext cx="2425700" cy="2425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0" y="3187700"/>
            <a:ext cx="2425700" cy="242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1638300"/>
            <a:ext cx="4267200" cy="123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00" y="0"/>
            <a:ext cx="18288000" cy="1033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7400" y="5397500"/>
            <a:ext cx="11353800" cy="4152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900" y="6045200"/>
            <a:ext cx="2870200" cy="2882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900" y="6045200"/>
            <a:ext cx="2870200" cy="28829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6248400"/>
            <a:ext cx="2425700" cy="2425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2200" y="6248400"/>
            <a:ext cx="242570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28100" y="-2235200"/>
            <a:ext cx="152400" cy="1668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4483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3400" y="5156200"/>
            <a:ext cx="5334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3530600"/>
            <a:ext cx="39116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0" y="4025900"/>
            <a:ext cx="3911600" cy="113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400" y="2120900"/>
            <a:ext cx="5092700" cy="119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5143500"/>
            <a:ext cx="3759200" cy="3200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57300" y="5448300"/>
            <a:ext cx="1333500" cy="133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4351000" y="6972300"/>
            <a:ext cx="533400" cy="8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3900" y="7378700"/>
            <a:ext cx="42164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09600" y="5143500"/>
            <a:ext cx="3860800" cy="3200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9700" y="5448300"/>
            <a:ext cx="1333500" cy="133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6896100" y="6972300"/>
            <a:ext cx="533400" cy="88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7600" y="7378700"/>
            <a:ext cx="3962400" cy="76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54700" y="5143500"/>
            <a:ext cx="3835400" cy="3200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3500" y="0"/>
            <a:ext cx="19342100" cy="10629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5448300"/>
            <a:ext cx="1333500" cy="133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502900" y="5156200"/>
            <a:ext cx="533400" cy="88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61500" y="5143500"/>
            <a:ext cx="3835400" cy="3200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77300" y="4229100"/>
            <a:ext cx="36703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45720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0"/>
            <a:ext cx="4572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572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2984500"/>
            <a:ext cx="2438400" cy="433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0" y="7188200"/>
            <a:ext cx="3479800" cy="1028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390900"/>
            <a:ext cx="3505200" cy="369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" y="7175500"/>
            <a:ext cx="3898900" cy="1028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09700" y="3390900"/>
            <a:ext cx="3784600" cy="350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0" y="7175500"/>
            <a:ext cx="4114800" cy="1028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5300" y="2959100"/>
            <a:ext cx="4076700" cy="431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5600" y="7188200"/>
            <a:ext cx="41148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45720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0"/>
            <a:ext cx="4572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572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2984500"/>
            <a:ext cx="2438400" cy="433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0" y="7188200"/>
            <a:ext cx="3479800" cy="1028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390900"/>
            <a:ext cx="3505200" cy="369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" y="7175500"/>
            <a:ext cx="3898900" cy="1028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09700" y="3390900"/>
            <a:ext cx="3784600" cy="350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0" y="7175500"/>
            <a:ext cx="4114800" cy="1028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5300" y="2959100"/>
            <a:ext cx="4076700" cy="431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5600" y="7188200"/>
            <a:ext cx="41148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4700" y="0"/>
            <a:ext cx="137033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900" y="-2832100"/>
            <a:ext cx="8178800" cy="164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66800"/>
            <a:ext cx="4089400" cy="824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270000"/>
            <a:ext cx="3594100" cy="7785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4445000"/>
            <a:ext cx="3352800" cy="486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00" y="3136900"/>
            <a:ext cx="34163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0" y="2882900"/>
            <a:ext cx="21209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7900" y="4699000"/>
            <a:ext cx="49022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9300" y="4762500"/>
            <a:ext cx="49784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6600" y="4572000"/>
            <a:ext cx="723900" cy="34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3100" y="4533900"/>
            <a:ext cx="863600" cy="39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37900" y="5664200"/>
            <a:ext cx="4902200" cy="69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6600" y="5524500"/>
            <a:ext cx="723900" cy="342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45800" y="5486400"/>
            <a:ext cx="863600" cy="393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5200" y="6616700"/>
            <a:ext cx="4927600" cy="698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96600" y="6489700"/>
            <a:ext cx="723900" cy="342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58500" y="6451600"/>
            <a:ext cx="850900" cy="38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8000" y="5765800"/>
            <a:ext cx="51943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09300" y="6743700"/>
            <a:ext cx="49530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6300" y="-2806700"/>
            <a:ext cx="8178800" cy="164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092200"/>
            <a:ext cx="4089400" cy="824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1295400"/>
            <a:ext cx="3594100" cy="7785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0" y="4140200"/>
            <a:ext cx="3263900" cy="2514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7239000"/>
            <a:ext cx="3314700" cy="208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0" y="5740400"/>
            <a:ext cx="3187700" cy="2070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6492601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780000">
            <a:off x="4305300" y="7467600"/>
            <a:ext cx="1714500" cy="12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" y="2298700"/>
            <a:ext cx="3302000" cy="1333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6492601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440000">
            <a:off x="3924300" y="4114800"/>
            <a:ext cx="2514600" cy="1270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0" y="-2882900"/>
            <a:ext cx="8178800" cy="16484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1016000"/>
            <a:ext cx="4089400" cy="8242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71500" y="1219200"/>
            <a:ext cx="3594100" cy="7785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5200" y="1422400"/>
            <a:ext cx="3670300" cy="152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9100" y="2527300"/>
            <a:ext cx="5397500" cy="1562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1800" y="6019800"/>
            <a:ext cx="5308600" cy="1562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200" y="2044700"/>
            <a:ext cx="1016000" cy="1295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200" y="5473700"/>
            <a:ext cx="1016000" cy="129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56700" y="1092200"/>
            <a:ext cx="10160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45720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0"/>
            <a:ext cx="4572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572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2984500"/>
            <a:ext cx="2438400" cy="433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0" y="7188200"/>
            <a:ext cx="3479800" cy="1028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390900"/>
            <a:ext cx="3505200" cy="369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" y="7175500"/>
            <a:ext cx="3898900" cy="1028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09700" y="3390900"/>
            <a:ext cx="3784600" cy="350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0" y="7175500"/>
            <a:ext cx="4114800" cy="1028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5300" y="2959100"/>
            <a:ext cx="4076700" cy="431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5600" y="7188200"/>
            <a:ext cx="41148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0" y="0"/>
            <a:ext cx="9588500" cy="11036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4572000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-2768600"/>
            <a:ext cx="8178800" cy="164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130300"/>
            <a:ext cx="4089400" cy="824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1333500"/>
            <a:ext cx="3594100" cy="778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3670300"/>
            <a:ext cx="2832100" cy="146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200" y="3441700"/>
            <a:ext cx="2120900" cy="55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0" y="5257800"/>
            <a:ext cx="49022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9400" y="5321300"/>
            <a:ext cx="49911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00" y="5118100"/>
            <a:ext cx="723900" cy="34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3200" y="5080000"/>
            <a:ext cx="8636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2600" y="7264400"/>
            <a:ext cx="49276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4000" y="7124700"/>
            <a:ext cx="723900" cy="342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3700" y="3111500"/>
            <a:ext cx="2425700" cy="429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2971800"/>
            <a:ext cx="2705100" cy="4584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16492601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940000">
            <a:off x="4787900" y="6032500"/>
            <a:ext cx="2222500" cy="12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75900" y="7099300"/>
            <a:ext cx="850900" cy="38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21900" y="7391400"/>
            <a:ext cx="52959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8000" y="6235700"/>
            <a:ext cx="4902200" cy="698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14000" y="6096000"/>
            <a:ext cx="723900" cy="342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75900" y="6057900"/>
            <a:ext cx="863600" cy="393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61600" y="6337300"/>
            <a:ext cx="5143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0" y="-3314700"/>
            <a:ext cx="8178800" cy="164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84200"/>
            <a:ext cx="4089400" cy="824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787400"/>
            <a:ext cx="3594100" cy="778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4400" y="3136900"/>
            <a:ext cx="53467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0" y="2882900"/>
            <a:ext cx="2120900" cy="55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4699000"/>
            <a:ext cx="49022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600" y="4762500"/>
            <a:ext cx="55753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9800" y="4572000"/>
            <a:ext cx="723900" cy="34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0" y="4533900"/>
            <a:ext cx="8636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28400" y="5715000"/>
            <a:ext cx="49276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9800" y="5588000"/>
            <a:ext cx="723900" cy="342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-2298700"/>
            <a:ext cx="8178800" cy="16484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0" y="1600200"/>
            <a:ext cx="4089400" cy="8242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000" y="1803400"/>
            <a:ext cx="3594100" cy="778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1700" y="5549900"/>
            <a:ext cx="863600" cy="38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47400" y="5842000"/>
            <a:ext cx="51435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28100" y="-2235200"/>
            <a:ext cx="152400" cy="1668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4483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3400" y="5156200"/>
            <a:ext cx="5334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700" y="5448300"/>
            <a:ext cx="1333500" cy="133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6896100" y="6972300"/>
            <a:ext cx="533400" cy="88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5448300"/>
            <a:ext cx="13335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502900" y="5156200"/>
            <a:ext cx="533400" cy="8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0" y="5143500"/>
            <a:ext cx="3835400" cy="320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3530600"/>
            <a:ext cx="39116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" y="4025900"/>
            <a:ext cx="3911600" cy="1130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300" y="4229100"/>
            <a:ext cx="36703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7600" y="7378700"/>
            <a:ext cx="39624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1400" y="2120900"/>
            <a:ext cx="5092700" cy="1193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4700" y="5143500"/>
            <a:ext cx="3759200" cy="3200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54700" y="5143500"/>
            <a:ext cx="3835400" cy="32004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7300" y="5448300"/>
            <a:ext cx="1333500" cy="133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4351000" y="6972300"/>
            <a:ext cx="533400" cy="88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53900" y="7378700"/>
            <a:ext cx="4216400" cy="762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09600" y="5143500"/>
            <a:ext cx="38608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-2768600"/>
            <a:ext cx="8178800" cy="164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130300"/>
            <a:ext cx="4089400" cy="824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1333500"/>
            <a:ext cx="3594100" cy="7785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5537200"/>
            <a:ext cx="32385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3111500"/>
            <a:ext cx="23241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800" y="2882900"/>
            <a:ext cx="21209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4600" y="4699000"/>
            <a:ext cx="49022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0600" y="4572000"/>
            <a:ext cx="723900" cy="34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800" y="4533900"/>
            <a:ext cx="8636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4600" y="5664200"/>
            <a:ext cx="4902200" cy="69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0600" y="5524500"/>
            <a:ext cx="723900" cy="342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2500" y="5486400"/>
            <a:ext cx="863600" cy="39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09200" y="6616700"/>
            <a:ext cx="4927600" cy="698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80600" y="6489700"/>
            <a:ext cx="723900" cy="342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42500" y="6451600"/>
            <a:ext cx="850900" cy="38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37800" y="4749800"/>
            <a:ext cx="45212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3600" y="6743700"/>
            <a:ext cx="510540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55200" y="5765800"/>
            <a:ext cx="5003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6300" y="-2806700"/>
            <a:ext cx="8178800" cy="164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092200"/>
            <a:ext cx="4089400" cy="824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1295400"/>
            <a:ext cx="3594100" cy="7785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0" y="-2882900"/>
            <a:ext cx="8178800" cy="1648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0" y="1016000"/>
            <a:ext cx="4089400" cy="8242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500" y="1219200"/>
            <a:ext cx="3594100" cy="7785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0" y="7239000"/>
            <a:ext cx="3708400" cy="1524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600" y="3149600"/>
            <a:ext cx="3302000" cy="3035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6492601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0000">
            <a:off x="8648700" y="5321300"/>
            <a:ext cx="5435600" cy="127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6492601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620000">
            <a:off x="8153400" y="7785100"/>
            <a:ext cx="5740400" cy="12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8600" y="1676400"/>
            <a:ext cx="4356100" cy="1562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4800" y="6019800"/>
            <a:ext cx="5689600" cy="156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2895600"/>
            <a:ext cx="1016000" cy="129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96900" y="6680200"/>
            <a:ext cx="1016000" cy="129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7300" y="7378700"/>
            <a:ext cx="10160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45720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0"/>
            <a:ext cx="4572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572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2984500"/>
            <a:ext cx="2438400" cy="433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0" y="7188200"/>
            <a:ext cx="3479800" cy="1028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390900"/>
            <a:ext cx="3505200" cy="369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" y="7175500"/>
            <a:ext cx="3898900" cy="1028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09700" y="3390900"/>
            <a:ext cx="3784600" cy="350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0" y="7175500"/>
            <a:ext cx="4114800" cy="1028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5300" y="2959100"/>
            <a:ext cx="4076700" cy="431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5600" y="7188200"/>
            <a:ext cx="41148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18600" cy="1055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16000" y="0"/>
            <a:ext cx="4572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3136900"/>
            <a:ext cx="2921000" cy="147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2882900"/>
            <a:ext cx="21209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4648200"/>
            <a:ext cx="5334000" cy="69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4762500"/>
            <a:ext cx="49403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600" y="4572000"/>
            <a:ext cx="723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4533900"/>
            <a:ext cx="863600" cy="39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4600" y="5664200"/>
            <a:ext cx="5334000" cy="69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0600" y="5524500"/>
            <a:ext cx="723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2500" y="5486400"/>
            <a:ext cx="863600" cy="39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9200" y="6616700"/>
            <a:ext cx="53594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0600" y="6489700"/>
            <a:ext cx="723900" cy="342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3200" y="-2870200"/>
            <a:ext cx="8178800" cy="16484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7900" y="1028700"/>
            <a:ext cx="4089400" cy="8242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9200" y="1231900"/>
            <a:ext cx="3594100" cy="7785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42500" y="6451600"/>
            <a:ext cx="850900" cy="38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23500" y="5765800"/>
            <a:ext cx="49530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09200" y="6743700"/>
            <a:ext cx="5003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00" y="-3035300"/>
            <a:ext cx="8178800" cy="164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863600"/>
            <a:ext cx="4089400" cy="824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066800"/>
            <a:ext cx="3594100" cy="7785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900" y="3200400"/>
            <a:ext cx="2540000" cy="3086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700" y="3200400"/>
            <a:ext cx="2540000" cy="3086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0" y="-2870200"/>
            <a:ext cx="8178800" cy="1648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100" y="1028700"/>
            <a:ext cx="4089400" cy="8242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9700" y="1231900"/>
            <a:ext cx="3594100" cy="7785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0800" y="6692900"/>
            <a:ext cx="4330700" cy="1562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1200" y="1524000"/>
            <a:ext cx="58039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4572000" cy="1031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0"/>
            <a:ext cx="4572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572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2984500"/>
            <a:ext cx="2438400" cy="433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100" y="7188200"/>
            <a:ext cx="3479800" cy="1028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390900"/>
            <a:ext cx="3505200" cy="369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" y="7175500"/>
            <a:ext cx="3898900" cy="1028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09700" y="3390900"/>
            <a:ext cx="3784600" cy="350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0" y="7175500"/>
            <a:ext cx="4114800" cy="1028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5300" y="2959100"/>
            <a:ext cx="4076700" cy="431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5600" y="7188200"/>
            <a:ext cx="41148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52400" y="0"/>
            <a:ext cx="13868400" cy="10312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-3124200"/>
            <a:ext cx="8178800" cy="164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774700"/>
            <a:ext cx="4089400" cy="824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977900"/>
            <a:ext cx="3594100" cy="778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3746500"/>
            <a:ext cx="29210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5700" y="3505200"/>
            <a:ext cx="2120900" cy="55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0800" y="5270500"/>
            <a:ext cx="5334000" cy="69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4100" y="5372100"/>
            <a:ext cx="53086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9500" y="5181600"/>
            <a:ext cx="723900" cy="34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6000" y="5143500"/>
            <a:ext cx="8636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80800" y="6273800"/>
            <a:ext cx="53340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39500" y="6134100"/>
            <a:ext cx="723900" cy="34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88700" y="6096000"/>
            <a:ext cx="863600" cy="39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68100" y="7239000"/>
            <a:ext cx="53594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39500" y="7099300"/>
            <a:ext cx="723900" cy="3429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-2260600"/>
            <a:ext cx="8178800" cy="16484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638300"/>
            <a:ext cx="4089400" cy="82423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19900" y="1841500"/>
            <a:ext cx="3594100" cy="7785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01400" y="7073900"/>
            <a:ext cx="850900" cy="381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34800" y="6388100"/>
            <a:ext cx="48641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11000" y="7353300"/>
            <a:ext cx="46863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844800"/>
            <a:ext cx="8178800" cy="164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1054100"/>
            <a:ext cx="4089400" cy="824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257300"/>
            <a:ext cx="3594100" cy="778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432300"/>
            <a:ext cx="3365500" cy="328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2374900"/>
            <a:ext cx="2057400" cy="355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6492601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60000">
            <a:off x="3873500" y="2997200"/>
            <a:ext cx="2247900" cy="127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300" y="2425700"/>
            <a:ext cx="2324100" cy="2997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0" y="3136900"/>
            <a:ext cx="3492500" cy="6172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200" y="3124200"/>
            <a:ext cx="3543300" cy="6172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45900" y="4800600"/>
            <a:ext cx="1333500" cy="419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8500" y="7112000"/>
            <a:ext cx="3721100" cy="152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5800" y="1739900"/>
            <a:ext cx="97536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00" y="-2882900"/>
            <a:ext cx="8178800" cy="1648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016000"/>
            <a:ext cx="4089400" cy="824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219200"/>
            <a:ext cx="3594100" cy="778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2476500"/>
            <a:ext cx="4089400" cy="1473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-2882900"/>
            <a:ext cx="8178800" cy="16484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00" y="1016000"/>
            <a:ext cx="4089400" cy="8242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600" y="1219200"/>
            <a:ext cx="3594100" cy="7785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2300" y="4419600"/>
            <a:ext cx="2832100" cy="264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0" y="2603500"/>
            <a:ext cx="3797300" cy="196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4737100"/>
            <a:ext cx="27305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28100" y="-2235200"/>
            <a:ext cx="152400" cy="1668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4483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3400" y="5156200"/>
            <a:ext cx="5334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3530600"/>
            <a:ext cx="39116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0" y="4025900"/>
            <a:ext cx="3911600" cy="113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400" y="2120900"/>
            <a:ext cx="5092700" cy="119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700" y="5143500"/>
            <a:ext cx="3759200" cy="3200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9700" y="5448300"/>
            <a:ext cx="1333500" cy="133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6896100" y="6972300"/>
            <a:ext cx="533400" cy="8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7600" y="7378700"/>
            <a:ext cx="39624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4700" y="5143500"/>
            <a:ext cx="3835400" cy="3200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5448300"/>
            <a:ext cx="1333500" cy="133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502900" y="5156200"/>
            <a:ext cx="533400" cy="88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61500" y="5143500"/>
            <a:ext cx="3835400" cy="3200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7300" y="4229100"/>
            <a:ext cx="3670300" cy="76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3500" y="0"/>
            <a:ext cx="18351500" cy="10858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57300" y="5448300"/>
            <a:ext cx="1333500" cy="1333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4351000" y="6972300"/>
            <a:ext cx="533400" cy="88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53900" y="7378700"/>
            <a:ext cx="4216400" cy="762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09600" y="5143500"/>
            <a:ext cx="38608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28100" y="-2235200"/>
            <a:ext cx="152400" cy="1668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54483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896100" y="6972300"/>
            <a:ext cx="5334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0" y="5448300"/>
            <a:ext cx="1333500" cy="133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502900" y="5156200"/>
            <a:ext cx="5334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0" y="5143500"/>
            <a:ext cx="3835400" cy="320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4229100"/>
            <a:ext cx="3670300" cy="76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600" y="7378700"/>
            <a:ext cx="39624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1400" y="2120900"/>
            <a:ext cx="5092700" cy="1193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4700" y="5143500"/>
            <a:ext cx="3835400" cy="3200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7300" y="5448300"/>
            <a:ext cx="1333500" cy="133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4351000" y="6972300"/>
            <a:ext cx="533400" cy="8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53900" y="7378700"/>
            <a:ext cx="4216400" cy="76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09600" y="5143500"/>
            <a:ext cx="3860800" cy="3200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3500" y="0"/>
            <a:ext cx="18910300" cy="10287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5448300"/>
            <a:ext cx="1333500" cy="133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73400" y="5156200"/>
            <a:ext cx="533400" cy="88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5700" y="3530600"/>
            <a:ext cx="3911600" cy="762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6500" y="4025900"/>
            <a:ext cx="3911600" cy="1130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44700" y="5143500"/>
            <a:ext cx="37592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685800"/>
            <a:ext cx="6743700" cy="1193800"/>
          </a:xfrm>
          <a:prstGeom prst="rect">
            <a:avLst/>
          </a:prstGeom>
        </p:spPr>
      </p:pic>
      <p:pic>
        <p:nvPicPr>
          <p:cNvPr id="5" name="zoomoney_card">
            <a:hlinkClick r:id="" action="ppaction://media"/>
            <a:extLst>
              <a:ext uri="{FF2B5EF4-FFF2-40B4-BE49-F238E27FC236}">
                <a16:creationId xmlns:a16="http://schemas.microsoft.com/office/drawing/2014/main" id="{8B8EA7C4-99A5-5D42-64CE-405B9B4CA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00" y="1915886"/>
            <a:ext cx="13766800" cy="7685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300" y="685800"/>
            <a:ext cx="7442200" cy="1193800"/>
          </a:xfrm>
          <a:prstGeom prst="rect">
            <a:avLst/>
          </a:prstGeom>
        </p:spPr>
      </p:pic>
      <p:pic>
        <p:nvPicPr>
          <p:cNvPr id="5" name="zoomoney_contract">
            <a:hlinkClick r:id="" action="ppaction://media"/>
            <a:extLst>
              <a:ext uri="{FF2B5EF4-FFF2-40B4-BE49-F238E27FC236}">
                <a16:creationId xmlns:a16="http://schemas.microsoft.com/office/drawing/2014/main" id="{115BFC09-552A-D583-DED2-81586F4383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5200" y="1905000"/>
            <a:ext cx="13766800" cy="774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4064000"/>
            <a:ext cx="61976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508000"/>
            <a:ext cx="8826500" cy="9169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4686300"/>
            <a:ext cx="7721600" cy="458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300" y="3594100"/>
            <a:ext cx="6172200" cy="5664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00" y="1028700"/>
            <a:ext cx="6172200" cy="353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4300" y="3289300"/>
            <a:ext cx="7010400" cy="638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1231900"/>
            <a:ext cx="4572000" cy="119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3900" y="1981200"/>
            <a:ext cx="5003800" cy="1193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3700" y="8775700"/>
            <a:ext cx="1600200" cy="266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300" y="8509000"/>
            <a:ext cx="3898900" cy="26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4500" y="7378700"/>
            <a:ext cx="17399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06300" y="8509000"/>
            <a:ext cx="2501900" cy="26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1600" y="1143000"/>
            <a:ext cx="1016000" cy="129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1600" y="1917700"/>
            <a:ext cx="10160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5067300"/>
            <a:ext cx="10807700" cy="309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1866900"/>
            <a:ext cx="4165600" cy="138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2743200"/>
            <a:ext cx="990600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8737600"/>
            <a:ext cx="3695700" cy="77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3302000"/>
            <a:ext cx="10807700" cy="808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5588000"/>
            <a:ext cx="7747000" cy="774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0" y="7797800"/>
            <a:ext cx="78994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4102100"/>
            <a:ext cx="7086600" cy="1041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9900" y="4076700"/>
            <a:ext cx="4292600" cy="1026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800" y="1498600"/>
            <a:ext cx="42418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4902200"/>
            <a:ext cx="4292600" cy="10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0" y="5689600"/>
            <a:ext cx="5511800" cy="1016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3708400"/>
            <a:ext cx="41148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7023100"/>
            <a:ext cx="5486400" cy="101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1638300"/>
            <a:ext cx="9601200" cy="210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5092700"/>
            <a:ext cx="3695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5842000"/>
            <a:ext cx="46228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9600" y="3835400"/>
            <a:ext cx="39878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" y="7162800"/>
            <a:ext cx="51943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3100" y="7251700"/>
            <a:ext cx="5118100" cy="1016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8458200"/>
            <a:ext cx="55118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0900" y="5918200"/>
            <a:ext cx="4114800" cy="1016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300" y="3975100"/>
            <a:ext cx="54864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73000" y="6134100"/>
            <a:ext cx="36703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0500" y="8623300"/>
            <a:ext cx="45974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9300" y="7391400"/>
            <a:ext cx="5054600" cy="889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41000" y="4102100"/>
            <a:ext cx="57531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-2438400"/>
            <a:ext cx="7200900" cy="1450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90600"/>
            <a:ext cx="3594100" cy="7251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1168400"/>
            <a:ext cx="3162300" cy="685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3086100"/>
            <a:ext cx="53086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584200"/>
            <a:ext cx="9906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100" y="4648200"/>
            <a:ext cx="5219700" cy="596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800" y="4724400"/>
            <a:ext cx="4851400" cy="55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4521200"/>
            <a:ext cx="723900" cy="34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7300" y="4483100"/>
            <a:ext cx="8636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2100" y="5613400"/>
            <a:ext cx="52197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5473700"/>
            <a:ext cx="723900" cy="34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000" y="5435600"/>
            <a:ext cx="863600" cy="39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6565900"/>
            <a:ext cx="52451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6438900"/>
            <a:ext cx="723900" cy="3429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23600" y="-1270000"/>
            <a:ext cx="7150100" cy="14414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01600" y="2146300"/>
            <a:ext cx="3581400" cy="7213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017500" y="2324100"/>
            <a:ext cx="3149600" cy="681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6400800"/>
            <a:ext cx="850900" cy="381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96100" y="5715000"/>
            <a:ext cx="49403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69100" y="6705600"/>
            <a:ext cx="4737100" cy="558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78600" y="2933700"/>
            <a:ext cx="2120900" cy="558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865100" y="1752600"/>
            <a:ext cx="10033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28100" y="-2235200"/>
            <a:ext cx="152400" cy="1668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448300"/>
            <a:ext cx="1333500" cy="133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3400" y="5156200"/>
            <a:ext cx="5334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5448300"/>
            <a:ext cx="1333500" cy="133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502900" y="5156200"/>
            <a:ext cx="5334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00" y="5143500"/>
            <a:ext cx="3835400" cy="320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3530600"/>
            <a:ext cx="3911600" cy="76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00" y="4025900"/>
            <a:ext cx="3911600" cy="113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4229100"/>
            <a:ext cx="36703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1400" y="2120900"/>
            <a:ext cx="50927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4700" y="5143500"/>
            <a:ext cx="3759200" cy="3200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57300" y="5448300"/>
            <a:ext cx="1333500" cy="133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4351000" y="6972300"/>
            <a:ext cx="533400" cy="8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53900" y="7378700"/>
            <a:ext cx="4216400" cy="762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9600" y="5143500"/>
            <a:ext cx="3860800" cy="320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3500" y="0"/>
            <a:ext cx="18999200" cy="10287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9700" y="5448300"/>
            <a:ext cx="1333500" cy="1333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6896100" y="6972300"/>
            <a:ext cx="533400" cy="88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7600" y="7378700"/>
            <a:ext cx="3962400" cy="762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54700" y="5143500"/>
            <a:ext cx="3835400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아카데미02 퍼스트존</cp:lastModifiedBy>
  <cp:revision>2</cp:revision>
  <dcterms:created xsi:type="dcterms:W3CDTF">2006-08-16T00:00:00Z</dcterms:created>
  <dcterms:modified xsi:type="dcterms:W3CDTF">2025-03-25T02:52:19Z</dcterms:modified>
</cp:coreProperties>
</file>